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9BA1"/>
    <a:srgbClr val="A6A21F"/>
    <a:srgbClr val="88CCE1"/>
    <a:srgbClr val="B0A07E"/>
    <a:srgbClr val="102F42"/>
    <a:srgbClr val="EFE9B3"/>
    <a:srgbClr val="3C4F0E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78" autoAdjust="0"/>
  </p:normalViewPr>
  <p:slideViewPr>
    <p:cSldViewPr snapToGrid="0" snapToObjects="1">
      <p:cViewPr varScale="1">
        <p:scale>
          <a:sx n="56" d="100"/>
          <a:sy n="56" d="100"/>
        </p:scale>
        <p:origin x="-12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EA5C-0427-4643-9FFD-356C2D421B6B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F62D1-BD63-4EEF-8386-D38809EA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9745A-C6D6-4112-93A1-E96BB3507BE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DE6E-7AB4-439F-B197-5D5EFB09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2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E6E-7AB4-439F-B197-5D5EFB092A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E6E-7AB4-439F-B197-5D5EFB092A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3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E6E-7AB4-439F-B197-5D5EFB092A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4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E6E-7AB4-439F-B197-5D5EFB092A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E6E-7AB4-439F-B197-5D5EFB092A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6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4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BA7-E386-4FFF-BF22-0C4172450121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3E96-0E02-4F48-A36D-C80F08954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2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1437547"/>
            <a:ext cx="8210882" cy="5005976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2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8210882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621552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9900" y="2133600"/>
            <a:ext cx="8234855" cy="4309922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074738"/>
            <a:ext cx="8229600" cy="10588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1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368300"/>
            <a:ext cx="8283900" cy="60797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8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09700"/>
            <a:ext cx="8283900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1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868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9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FD7C-63EF-482F-9F74-D2B2ADE16127}" type="datetimeFigureOut">
              <a:rPr lang="en-US" altLang="en-US" smtClean="0"/>
              <a:pPr/>
              <a:t>4/24/2015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9FD6-76CC-44D9-9EDB-5EE6BDE5A8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84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3403FD7C-63EF-482F-9F74-D2B2ADE16127}" type="datetimeFigureOut">
              <a:rPr lang="en-US" altLang="en-US"/>
              <a:pPr/>
              <a:t>4/24/2015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977F9FD6-76CC-44D9-9EDB-5EE6BDE5A8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62" r:id="rId2"/>
    <p:sldLayoutId id="2147484163" r:id="rId3"/>
    <p:sldLayoutId id="2147484164" r:id="rId4"/>
    <p:sldLayoutId id="2147484155" r:id="rId5"/>
    <p:sldLayoutId id="2147484158" r:id="rId6"/>
    <p:sldLayoutId id="2147484152" r:id="rId7"/>
    <p:sldLayoutId id="2147484156" r:id="rId8"/>
    <p:sldLayoutId id="2147484153" r:id="rId9"/>
    <p:sldLayoutId id="2147484159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dirty="0" smtClean="0"/>
              <a:t>Therefore be strong in what grace teaches!</a:t>
            </a:r>
          </a:p>
          <a:p>
            <a:pPr marL="400050" lvl="1" indent="0">
              <a:buNone/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Titus 2:11-15:</a:t>
            </a:r>
          </a:p>
          <a:p>
            <a:pPr marL="400050" lvl="1" indent="0">
              <a:buNone/>
            </a:pP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13 </a:t>
            </a:r>
            <a:r>
              <a:rPr lang="en-US" dirty="0" smtClean="0"/>
              <a:t> </a:t>
            </a:r>
            <a:r>
              <a:rPr lang="en-US" dirty="0"/>
              <a:t>looking for the blessed hope and glorious appearing of our great God and Savior Jesus Christ,</a:t>
            </a:r>
          </a:p>
          <a:p>
            <a:pPr marL="400050" lvl="1" indent="0">
              <a:buNone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14  </a:t>
            </a:r>
            <a:r>
              <a:rPr lang="en-US" dirty="0"/>
              <a:t>who gave Himself for us, that He might redeem us from every lawless deed and purify for Himself His own special people, zealous for good works.</a:t>
            </a:r>
          </a:p>
          <a:p>
            <a:pPr marL="400050" lvl="1" indent="0">
              <a:buNone/>
            </a:pP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15 </a:t>
            </a:r>
            <a:r>
              <a:rPr lang="en-US" dirty="0" smtClean="0"/>
              <a:t> </a:t>
            </a:r>
            <a:r>
              <a:rPr lang="en-US" dirty="0"/>
              <a:t>Speak these things, exhort, and rebuke with all authority. Let no one despise you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Strong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smtClean="0"/>
              <a:t>in Grace (2 Tim. 2:1)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4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WRONG WORKS:</a:t>
            </a:r>
          </a:p>
          <a:p>
            <a:r>
              <a:rPr lang="en-US" dirty="0" smtClean="0"/>
              <a:t>The </a:t>
            </a:r>
            <a:r>
              <a:rPr lang="en-US" dirty="0"/>
              <a:t>denominational pastoral system</a:t>
            </a:r>
          </a:p>
          <a:p>
            <a:r>
              <a:rPr lang="en-US" dirty="0"/>
              <a:t>An office clerk</a:t>
            </a:r>
          </a:p>
          <a:p>
            <a:r>
              <a:rPr lang="en-US" dirty="0"/>
              <a:t>A professional praying man</a:t>
            </a:r>
          </a:p>
          <a:p>
            <a:r>
              <a:rPr lang="en-US" dirty="0"/>
              <a:t>The minister for the infirmed</a:t>
            </a:r>
          </a:p>
          <a:p>
            <a:r>
              <a:rPr lang="en-US" dirty="0"/>
              <a:t>A family </a:t>
            </a:r>
            <a:r>
              <a:rPr lang="en-US" dirty="0" smtClean="0"/>
              <a:t>counselor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WRONG QUALIFICATIONS:</a:t>
            </a:r>
          </a:p>
          <a:p>
            <a:r>
              <a:rPr lang="en-US" dirty="0"/>
              <a:t>To have a secular degree</a:t>
            </a:r>
          </a:p>
          <a:p>
            <a:r>
              <a:rPr lang="en-US" dirty="0"/>
              <a:t>To graduate from Florida College</a:t>
            </a:r>
          </a:p>
          <a:p>
            <a:r>
              <a:rPr lang="en-US" dirty="0"/>
              <a:t>To be young</a:t>
            </a:r>
          </a:p>
          <a:p>
            <a:r>
              <a:rPr lang="en-US" dirty="0"/>
              <a:t>To be old</a:t>
            </a:r>
          </a:p>
          <a:p>
            <a:r>
              <a:rPr lang="en-US" dirty="0"/>
              <a:t>To be married</a:t>
            </a:r>
          </a:p>
          <a:p>
            <a:r>
              <a:rPr lang="en-US" dirty="0"/>
              <a:t>To be </a:t>
            </a:r>
            <a:r>
              <a:rPr lang="en-US" dirty="0" smtClean="0"/>
              <a:t>unmarried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One Exists, So Does The Other!</a:t>
            </a:r>
          </a:p>
          <a:p>
            <a:pPr lvl="1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Timothy 3:1</a:t>
            </a:r>
            <a:r>
              <a:rPr lang="en-US" dirty="0"/>
              <a:t>, “This is a faithful saying: If a man desires the position of a bishop, </a:t>
            </a:r>
            <a:r>
              <a:rPr lang="en-US" b="1" dirty="0">
                <a:solidFill>
                  <a:srgbClr val="FFC000"/>
                </a:solidFill>
              </a:rPr>
              <a:t>he desires a good </a:t>
            </a:r>
            <a:r>
              <a:rPr lang="en-US" b="1" dirty="0" smtClean="0">
                <a:solidFill>
                  <a:srgbClr val="FFC000"/>
                </a:solidFill>
              </a:rPr>
              <a:t>work</a:t>
            </a:r>
            <a:r>
              <a:rPr lang="en-US" dirty="0" smtClean="0"/>
              <a:t>”</a:t>
            </a:r>
          </a:p>
          <a:p>
            <a:pPr lvl="1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 Timothy 4:5</a:t>
            </a:r>
            <a:r>
              <a:rPr lang="en-US" dirty="0"/>
              <a:t>, “But you be watchful in all things, endure afflictions, </a:t>
            </a:r>
            <a:r>
              <a:rPr lang="en-US" b="1" dirty="0">
                <a:solidFill>
                  <a:srgbClr val="FFC000"/>
                </a:solidFill>
              </a:rPr>
              <a:t>do the work of an evangelist</a:t>
            </a:r>
            <a:r>
              <a:rPr lang="en-US" dirty="0"/>
              <a:t>, fulfill your </a:t>
            </a:r>
            <a:r>
              <a:rPr lang="en-US" dirty="0" smtClean="0"/>
              <a:t>ministry”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DEFINED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Work Exists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7DDA60B-9845-4FD1-B39E-B88A3B90B594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724400" y="4910667"/>
            <a:ext cx="2150534" cy="88053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276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6" presetClass="exit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1 Timothy 1:5-7</a:t>
            </a:r>
          </a:p>
          <a:p>
            <a:pPr marL="0" indent="0">
              <a:buNone/>
            </a:pP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dirty="0" smtClean="0"/>
              <a:t> Now </a:t>
            </a:r>
            <a:r>
              <a:rPr lang="en-US" dirty="0"/>
              <a:t>the purpose of the commandment is love from a pure heart, from a good conscience, and from sincere faith,</a:t>
            </a:r>
          </a:p>
          <a:p>
            <a:pPr marL="0" indent="0">
              <a:buNone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dirty="0"/>
              <a:t>  from which some, having strayed, have turned aside to idle talk,</a:t>
            </a:r>
          </a:p>
          <a:p>
            <a:pPr marL="0" indent="0">
              <a:buNone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dirty="0"/>
              <a:t>  desiring to be teachers of the law, understanding neither what they say nor the things which they affirm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HIS </a:t>
            </a:r>
            <a:r>
              <a:rPr lang="en-US" b="1" spc="3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CHARACTER</a:t>
            </a:r>
            <a:endParaRPr lang="en-US" b="1" spc="3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43523"/>
            <a:ext cx="9144000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Phil. 2:19-23 | Matt. 5:8; 12:35 | 2 Tim. 2:22 |1 Tim. 1:19 | 2 Tim. 1:5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12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am I thinking about pursing the work of being a gospel preacher?</a:t>
            </a:r>
          </a:p>
          <a:p>
            <a:r>
              <a:rPr lang="en-US" dirty="0" smtClean="0"/>
              <a:t>Do I have sin in my life that I am hiding?</a:t>
            </a:r>
          </a:p>
          <a:p>
            <a:r>
              <a:rPr lang="en-US" dirty="0" smtClean="0"/>
              <a:t>Am I willing to forsake all for Christ?</a:t>
            </a:r>
          </a:p>
          <a:p>
            <a:r>
              <a:rPr lang="en-US" dirty="0" smtClean="0"/>
              <a:t>How confident am </a:t>
            </a:r>
            <a:r>
              <a:rPr lang="en-US" dirty="0" smtClean="0"/>
              <a:t>I in the Bible? </a:t>
            </a:r>
          </a:p>
          <a:p>
            <a:r>
              <a:rPr lang="en-US" dirty="0" smtClean="0"/>
              <a:t>Will </a:t>
            </a:r>
            <a:r>
              <a:rPr lang="en-US" dirty="0" smtClean="0"/>
              <a:t>I always take the word of God over the word of men?</a:t>
            </a:r>
          </a:p>
          <a:p>
            <a:r>
              <a:rPr lang="en-US" dirty="0" smtClean="0"/>
              <a:t>Can I admit it when I do not understand something?</a:t>
            </a:r>
          </a:p>
          <a:p>
            <a:r>
              <a:rPr lang="en-US" dirty="0" smtClean="0"/>
              <a:t>What will my work ethic be as a preacher?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ASK: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813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 Timothy 1:7, 8</a:t>
            </a:r>
          </a:p>
          <a:p>
            <a:pPr marL="0" indent="0">
              <a:buNone/>
            </a:pP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dirty="0" smtClean="0"/>
              <a:t> For </a:t>
            </a:r>
            <a:r>
              <a:rPr lang="en-US" dirty="0"/>
              <a:t>God has not given us a spirit of fear, but of power and of love and of a sound mind.</a:t>
            </a:r>
          </a:p>
          <a:p>
            <a:pPr marL="0" indent="0">
              <a:buNone/>
            </a:pP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n-US" dirty="0" smtClean="0"/>
              <a:t> Therefore </a:t>
            </a:r>
            <a:r>
              <a:rPr lang="en-US" dirty="0"/>
              <a:t>do not be ashamed of the testimony of our Lord, nor of me His prisoner, but share with me in the sufferings for the gospel according to the power of </a:t>
            </a:r>
            <a:r>
              <a:rPr lang="en-US" dirty="0" smtClean="0"/>
              <a:t>God.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HIS </a:t>
            </a:r>
            <a:r>
              <a:rPr lang="en-US" b="1" spc="3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COURAGE</a:t>
            </a:r>
            <a:endParaRPr lang="en-US" b="1" spc="3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43523"/>
            <a:ext cx="9144000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Lois &amp; Eunice, 1:5 | Paul, 1:12 | </a:t>
            </a:r>
            <a:r>
              <a:rPr lang="en-US" sz="2000" dirty="0" err="1" smtClean="0">
                <a:solidFill>
                  <a:schemeClr val="bg1"/>
                </a:solidFill>
              </a:rPr>
              <a:t>Onesiphorus</a:t>
            </a:r>
            <a:r>
              <a:rPr lang="en-US" sz="2000" dirty="0" smtClean="0">
                <a:solidFill>
                  <a:schemeClr val="bg1"/>
                </a:solidFill>
              </a:rPr>
              <a:t>, 1:16-18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34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tell a couple in </a:t>
            </a:r>
            <a:r>
              <a:rPr lang="en-US" dirty="0"/>
              <a:t>adultery, </a:t>
            </a:r>
            <a:r>
              <a:rPr lang="en-US" dirty="0" smtClean="0"/>
              <a:t>“It </a:t>
            </a:r>
            <a:r>
              <a:rPr lang="en-US" dirty="0"/>
              <a:t>is not lawful for you to have </a:t>
            </a:r>
            <a:r>
              <a:rPr lang="en-US" dirty="0" smtClean="0"/>
              <a:t>her” (Matt. 14:4)?</a:t>
            </a:r>
          </a:p>
          <a:p>
            <a:r>
              <a:rPr lang="en-US" dirty="0" smtClean="0"/>
              <a:t>To stand in the face of persecution and condemn immorality (1 Cor. 6:9)?</a:t>
            </a:r>
          </a:p>
          <a:p>
            <a:r>
              <a:rPr lang="en-US" dirty="0" smtClean="0"/>
              <a:t>To oppose the social gospel at the expense of being mocked (Rom. 14:17; 1 Cor. 11:34)?</a:t>
            </a:r>
          </a:p>
          <a:p>
            <a:r>
              <a:rPr lang="en-US" dirty="0" smtClean="0"/>
              <a:t>To expose “respectable worldliness” (dancing, drinking, drugging, immodesty)?</a:t>
            </a:r>
          </a:p>
          <a:p>
            <a:pPr lvl="1"/>
            <a:r>
              <a:rPr lang="en-US" dirty="0" smtClean="0"/>
              <a:t>1 Tim. 2:9; Gal. 5:19ff; 1 Pet. 4:1-4</a:t>
            </a:r>
          </a:p>
          <a:p>
            <a:r>
              <a:rPr lang="en-US" dirty="0" smtClean="0"/>
              <a:t>To suffer for the word of God?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Will I Have The Courage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Therefore be strong in what grace teaches!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Titus 2:11-15:</a:t>
            </a:r>
          </a:p>
          <a:p>
            <a:pPr marL="400050" lvl="1" indent="0">
              <a:buNone/>
            </a:pP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en-US" dirty="0" smtClean="0"/>
              <a:t>  </a:t>
            </a:r>
            <a:r>
              <a:rPr lang="en-US" dirty="0"/>
              <a:t>For the grace of God that brings salvation has appeared to all men,</a:t>
            </a:r>
          </a:p>
          <a:p>
            <a:pPr marL="400050" lvl="1" indent="0">
              <a:buNone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en-US" dirty="0"/>
              <a:t>  teaching us that, denying ungodliness and worldly lusts, we should live soberly, righteously, and godly in the present age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Strong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smtClean="0"/>
              <a:t>in Grace (2 Tim. 2:1)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0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17866</TotalTime>
  <Words>623</Words>
  <Application>Microsoft Office PowerPoint</Application>
  <PresentationFormat>On-screen Show (4:3)</PresentationFormat>
  <Paragraphs>60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A DEFINED Work Exists</vt:lpstr>
      <vt:lpstr>1. HIS CHARACTER</vt:lpstr>
      <vt:lpstr>ASK:</vt:lpstr>
      <vt:lpstr>2. HIS COURAGE</vt:lpstr>
      <vt:lpstr>Will I Have The Courage</vt:lpstr>
      <vt:lpstr>Be Strong in Grace (2 Tim. 2:1)</vt:lpstr>
      <vt:lpstr>Be Strong in Grace (2 Tim. 2:1)</vt:lpstr>
    </vt:vector>
  </TitlesOfParts>
  <Company>Graceway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Brown</dc:creator>
  <cp:lastModifiedBy>Steven J. Wallace</cp:lastModifiedBy>
  <cp:revision>221</cp:revision>
  <cp:lastPrinted>2014-01-13T16:26:40Z</cp:lastPrinted>
  <dcterms:created xsi:type="dcterms:W3CDTF">2013-10-29T14:12:12Z</dcterms:created>
  <dcterms:modified xsi:type="dcterms:W3CDTF">2015-04-24T19:09:53Z</dcterms:modified>
</cp:coreProperties>
</file>